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57" r:id="rId3"/>
    <p:sldId id="261" r:id="rId4"/>
    <p:sldId id="260" r:id="rId5"/>
    <p:sldId id="262" r:id="rId6"/>
    <p:sldId id="263" r:id="rId7"/>
    <p:sldId id="265" r:id="rId8"/>
    <p:sldId id="264" r:id="rId9"/>
    <p:sldId id="266" r:id="rId10"/>
    <p:sldId id="268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5EA4A-4B85-426C-8E20-096BA0C03001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4F231-66AF-488A-87E1-4268472324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4F231-66AF-488A-87E1-4268472324DE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4F231-66AF-488A-87E1-4268472324DE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2F32-4BF5-4BC2-93B3-A722FA82B6B2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31B69C-88C7-46AF-8973-C4183E2860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2F32-4BF5-4BC2-93B3-A722FA82B6B2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B69C-88C7-46AF-8973-C4183E2860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2F32-4BF5-4BC2-93B3-A722FA82B6B2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B69C-88C7-46AF-8973-C4183E2860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2F32-4BF5-4BC2-93B3-A722FA82B6B2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31B69C-88C7-46AF-8973-C4183E2860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2F32-4BF5-4BC2-93B3-A722FA82B6B2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B69C-88C7-46AF-8973-C4183E2860C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2F32-4BF5-4BC2-93B3-A722FA82B6B2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B69C-88C7-46AF-8973-C4183E2860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2F32-4BF5-4BC2-93B3-A722FA82B6B2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F31B69C-88C7-46AF-8973-C4183E2860C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2F32-4BF5-4BC2-93B3-A722FA82B6B2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B69C-88C7-46AF-8973-C4183E2860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2F32-4BF5-4BC2-93B3-A722FA82B6B2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B69C-88C7-46AF-8973-C4183E2860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2F32-4BF5-4BC2-93B3-A722FA82B6B2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B69C-88C7-46AF-8973-C4183E2860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2F32-4BF5-4BC2-93B3-A722FA82B6B2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B69C-88C7-46AF-8973-C4183E2860C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C22F32-4BF5-4BC2-93B3-A722FA82B6B2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31B69C-88C7-46AF-8973-C4183E2860C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04664"/>
            <a:ext cx="1837194" cy="297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941168"/>
            <a:ext cx="8458200" cy="1222375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Выполнила воспитатель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МКДОУ Кантемировский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детский сад №1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Абанина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С.В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Уроки осторожности на дороге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38629"/>
            <a:ext cx="2055927" cy="260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676456" cy="10542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тротуара нет,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Будь внимательней вдвойне!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обочине иди,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все стороны гляди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дд 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10224" y="1554163"/>
            <a:ext cx="5075952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Через шоссе не спеши перейти,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нет ли машин на шоссе погляди!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п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484784"/>
            <a:ext cx="3674016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дд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2632" y="764704"/>
            <a:ext cx="6329688" cy="54802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12088" cy="10347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Пешеходный переход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 беды убережёт!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Все дороги на пути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нему переходи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пдд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39035" y="1554163"/>
            <a:ext cx="4618329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40080" cy="103475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Первым делом нужно нам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посмотреть по сторонам: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Слева, справа путь свободен?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Значит смело переходим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пдд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20998" y="1554163"/>
            <a:ext cx="4254404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40080" cy="1106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же машины рядом,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Их пропустить нам надо!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немного подождём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спокойно перейдём.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дд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38883"/>
            <a:ext cx="8686800" cy="43565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40080" cy="10347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транспорт тут и там,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перейти так сложно нам!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Пусть на помощь здесь придёт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нам подземный переход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дд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62291" y="1554163"/>
            <a:ext cx="4171818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68072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транспорт тут и там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перейти так сложно нам!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Пусть на помощь к нам придёт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нам надземный переход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дд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9558" y="1554163"/>
            <a:ext cx="4277283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1208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Вот зелёный свет зовёт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смело двигайся вперёд.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Нынче главный пешеход,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потом машин черёд!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пдд2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11760" y="1988840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68072" cy="10347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Вот зажёгся красный свет.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Говорит: «дороги нет!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бегите, не спешите,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Свет зелёный подождите!»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пд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3575" y="1554163"/>
            <a:ext cx="4269249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40080" cy="1106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Никогда не забывай,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дороге не играй!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Здесь опасно зазеваться,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здесь не место баловаться!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дд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2972" y="1554163"/>
            <a:ext cx="5150455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81</TotalTime>
  <Words>53</Words>
  <Application>Microsoft Office PowerPoint</Application>
  <PresentationFormat>Экран (4:3)</PresentationFormat>
  <Paragraphs>14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Выполнила воспитатель  МКДОУ Кантемировский  детский сад №1 Абанина С.В.</vt:lpstr>
      <vt:lpstr>Пешеходный переход  от беды убережёт! Все дороги на пути По нему переходи </vt:lpstr>
      <vt:lpstr>Первым делом нужно нам  посмотреть по сторонам: Слева, справа путь свободен? Значит смело переходим</vt:lpstr>
      <vt:lpstr>Если же машины рядом, Их пропустить нам надо! И немного подождём  И спокойно перейдём.</vt:lpstr>
      <vt:lpstr>Если транспорт тут и там, перейти так сложно нам! Пусть на помощь здесь придёт нам подземный переход</vt:lpstr>
      <vt:lpstr>Если транспорт тут и там перейти так сложно нам! Пусть на помощь к нам придёт нам надземный переход</vt:lpstr>
      <vt:lpstr>Вот зелёный свет зовёт смело двигайся вперёд. Нынче главный пешеход, а потом машин черёд!</vt:lpstr>
      <vt:lpstr>Вот зажёгся красный свет. Говорит: «дороги нет! Не бегите, не спешите,  Свет зелёный подождите!»</vt:lpstr>
      <vt:lpstr>Никогда не забывай,  на дороге не играй! Здесь опасно зазеваться,  здесь не место баловаться!</vt:lpstr>
      <vt:lpstr>Если тротуара нет, Будь внимательней вдвойне! По обочине иди, Во все стороны гляди</vt:lpstr>
      <vt:lpstr>Через шоссе не спеши перейти, нет ли машин на шоссе погляди!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Выполнила воспитатель  МКДОУ Кантемировский  детский сад №1 Абанина С.В.</dc:title>
  <dc:creator>IRBIS</dc:creator>
  <cp:lastModifiedBy>IRBIS</cp:lastModifiedBy>
  <cp:revision>12</cp:revision>
  <dcterms:created xsi:type="dcterms:W3CDTF">2015-09-20T07:14:56Z</dcterms:created>
  <dcterms:modified xsi:type="dcterms:W3CDTF">2015-09-20T08:36:39Z</dcterms:modified>
</cp:coreProperties>
</file>